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5143500" type="screen16x9"/>
  <p:notesSz cx="6858000" cy="9144000"/>
  <p:defaultTextStyle>
    <a:defPPr>
      <a:defRPr lang="el-G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253783"/>
    <a:srgbClr val="0D1971"/>
    <a:srgbClr val="FC9804"/>
    <a:srgbClr val="E5B671"/>
    <a:srgbClr val="B22E24"/>
    <a:srgbClr val="36394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6745"/>
    <p:restoredTop sz="94514"/>
  </p:normalViewPr>
  <p:slideViewPr>
    <p:cSldViewPr>
      <p:cViewPr varScale="1">
        <p:scale>
          <a:sx n="147" d="100"/>
          <a:sy n="147" d="100"/>
        </p:scale>
        <p:origin x="-690" y="-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629305-82FE-4B1C-B2A4-9756F91B9C86}" type="doc">
      <dgm:prSet loTypeId="urn:microsoft.com/office/officeart/2008/layout/AlternatingHexagons" loCatId="list" qsTypeId="urn:microsoft.com/office/officeart/2005/8/quickstyle/simple1" qsCatId="simple" csTypeId="urn:microsoft.com/office/officeart/2005/8/colors/accent3_3" csCatId="accent3" phldr="1"/>
      <dgm:spPr/>
      <dgm:t>
        <a:bodyPr/>
        <a:lstStyle/>
        <a:p>
          <a:endParaRPr lang="en-CA"/>
        </a:p>
      </dgm:t>
    </dgm:pt>
    <dgm:pt modelId="{E1666081-CBDD-4799-855A-B5DABF24F0AF}">
      <dgm:prSet phldrT="[Text]"/>
      <dgm:spPr>
        <a:solidFill>
          <a:srgbClr val="F09510"/>
        </a:solidFill>
      </dgm:spPr>
      <dgm:t>
        <a:bodyPr/>
        <a:lstStyle/>
        <a:p>
          <a:r>
            <a:rPr lang="fr-CA" dirty="0">
              <a:solidFill>
                <a:srgbClr val="FC9804"/>
              </a:solidFill>
            </a:rPr>
            <a:t> </a:t>
          </a:r>
          <a:endParaRPr lang="en-CA" dirty="0">
            <a:solidFill>
              <a:srgbClr val="FC9804"/>
            </a:solidFill>
          </a:endParaRPr>
        </a:p>
      </dgm:t>
    </dgm:pt>
    <dgm:pt modelId="{64E9B939-F817-43FA-9982-2C2751A31199}" type="parTrans" cxnId="{5E1703F1-1F55-4804-BDBC-7B2FBFE53C65}">
      <dgm:prSet/>
      <dgm:spPr/>
      <dgm:t>
        <a:bodyPr/>
        <a:lstStyle/>
        <a:p>
          <a:endParaRPr lang="en-CA"/>
        </a:p>
      </dgm:t>
    </dgm:pt>
    <dgm:pt modelId="{FAEFFFF1-E759-4844-8979-E5F067EACA73}" type="sibTrans" cxnId="{5E1703F1-1F55-4804-BDBC-7B2FBFE53C65}">
      <dgm:prSet/>
      <dgm:spPr>
        <a:solidFill>
          <a:srgbClr val="FFC000"/>
        </a:solidFill>
      </dgm:spPr>
      <dgm:t>
        <a:bodyPr/>
        <a:lstStyle/>
        <a:p>
          <a:endParaRPr lang="en-CA"/>
        </a:p>
      </dgm:t>
    </dgm:pt>
    <dgm:pt modelId="{6791A10F-9059-4429-859B-C4D2A16A4B91}">
      <dgm:prSet phldrT="[Text]"/>
      <dgm:spPr/>
      <dgm:t>
        <a:bodyPr/>
        <a:lstStyle/>
        <a:p>
          <a:r>
            <a:rPr lang="fr-CA" dirty="0"/>
            <a:t> </a:t>
          </a:r>
          <a:endParaRPr lang="en-CA" dirty="0"/>
        </a:p>
      </dgm:t>
    </dgm:pt>
    <dgm:pt modelId="{17B8DEC4-B62B-4F67-9F12-90A89D23C74A}" type="parTrans" cxnId="{BF518D3C-E493-4848-814A-D11BF4420E4F}">
      <dgm:prSet/>
      <dgm:spPr/>
      <dgm:t>
        <a:bodyPr/>
        <a:lstStyle/>
        <a:p>
          <a:endParaRPr lang="en-CA"/>
        </a:p>
      </dgm:t>
    </dgm:pt>
    <dgm:pt modelId="{1C0ABA59-6AF0-466D-8DEB-BB35DDF839B6}" type="sibTrans" cxnId="{BF518D3C-E493-4848-814A-D11BF4420E4F}">
      <dgm:prSet/>
      <dgm:spPr/>
      <dgm:t>
        <a:bodyPr/>
        <a:lstStyle/>
        <a:p>
          <a:endParaRPr lang="en-CA"/>
        </a:p>
      </dgm:t>
    </dgm:pt>
    <dgm:pt modelId="{4536C284-E38F-4FC7-997A-F736F1E844DE}">
      <dgm:prSet phldrT="[Text]"/>
      <dgm:spPr>
        <a:solidFill>
          <a:srgbClr val="E5B671"/>
        </a:solidFill>
      </dgm:spPr>
      <dgm:t>
        <a:bodyPr/>
        <a:lstStyle/>
        <a:p>
          <a:r>
            <a:rPr lang="fr-CA" dirty="0"/>
            <a:t> </a:t>
          </a:r>
          <a:endParaRPr lang="en-CA" dirty="0"/>
        </a:p>
      </dgm:t>
    </dgm:pt>
    <dgm:pt modelId="{0E80B55E-BA58-4D48-A8CA-428817001B9F}" type="parTrans" cxnId="{DB690DD7-3648-49B4-9673-7B9123661478}">
      <dgm:prSet/>
      <dgm:spPr/>
      <dgm:t>
        <a:bodyPr/>
        <a:lstStyle/>
        <a:p>
          <a:endParaRPr lang="en-CA"/>
        </a:p>
      </dgm:t>
    </dgm:pt>
    <dgm:pt modelId="{8DDE6482-63D6-40FA-B1D3-4D6606DFFB2E}" type="sibTrans" cxnId="{DB690DD7-3648-49B4-9673-7B9123661478}">
      <dgm:prSet/>
      <dgm:spPr>
        <a:solidFill>
          <a:srgbClr val="FC9804"/>
        </a:solidFill>
      </dgm:spPr>
      <dgm:t>
        <a:bodyPr/>
        <a:lstStyle/>
        <a:p>
          <a:endParaRPr lang="en-CA"/>
        </a:p>
      </dgm:t>
    </dgm:pt>
    <dgm:pt modelId="{FD0A78A0-965B-4065-8758-5136EB7B1EF5}">
      <dgm:prSet phldrT="[Text]"/>
      <dgm:spPr/>
      <dgm:t>
        <a:bodyPr/>
        <a:lstStyle/>
        <a:p>
          <a:r>
            <a:rPr lang="fr-CA" dirty="0"/>
            <a:t> </a:t>
          </a:r>
          <a:endParaRPr lang="en-CA" dirty="0"/>
        </a:p>
      </dgm:t>
    </dgm:pt>
    <dgm:pt modelId="{2839F1D0-E197-4C30-904D-C5968FAE567D}" type="parTrans" cxnId="{671A4D92-D123-4B58-A041-DDB27A9EBBA8}">
      <dgm:prSet/>
      <dgm:spPr/>
      <dgm:t>
        <a:bodyPr/>
        <a:lstStyle/>
        <a:p>
          <a:endParaRPr lang="en-CA"/>
        </a:p>
      </dgm:t>
    </dgm:pt>
    <dgm:pt modelId="{540AD101-2E2A-40EF-8417-1D47D18F95E3}" type="sibTrans" cxnId="{671A4D92-D123-4B58-A041-DDB27A9EBBA8}">
      <dgm:prSet/>
      <dgm:spPr/>
      <dgm:t>
        <a:bodyPr/>
        <a:lstStyle/>
        <a:p>
          <a:endParaRPr lang="en-CA"/>
        </a:p>
      </dgm:t>
    </dgm:pt>
    <dgm:pt modelId="{9D7C8450-2CB1-404B-BEFE-86DE8A72A389}">
      <dgm:prSet phldrT="[Text]"/>
      <dgm:spPr>
        <a:solidFill>
          <a:srgbClr val="FC9804"/>
        </a:solidFill>
      </dgm:spPr>
      <dgm:t>
        <a:bodyPr/>
        <a:lstStyle/>
        <a:p>
          <a:r>
            <a:rPr lang="fr-CA" dirty="0"/>
            <a:t> </a:t>
          </a:r>
          <a:endParaRPr lang="en-CA" dirty="0"/>
        </a:p>
      </dgm:t>
    </dgm:pt>
    <dgm:pt modelId="{3F984BA2-D06C-4235-AC1F-A68938DB473A}" type="parTrans" cxnId="{04EF6AF4-6CBF-451C-AF2D-7DCFF5B7616A}">
      <dgm:prSet/>
      <dgm:spPr/>
      <dgm:t>
        <a:bodyPr/>
        <a:lstStyle/>
        <a:p>
          <a:endParaRPr lang="en-CA"/>
        </a:p>
      </dgm:t>
    </dgm:pt>
    <dgm:pt modelId="{0447B9C5-C46F-4F58-9F46-78A43B295470}" type="sibTrans" cxnId="{04EF6AF4-6CBF-451C-AF2D-7DCFF5B7616A}">
      <dgm:prSet/>
      <dgm:spPr>
        <a:solidFill>
          <a:srgbClr val="E5B671"/>
        </a:solidFill>
      </dgm:spPr>
      <dgm:t>
        <a:bodyPr/>
        <a:lstStyle/>
        <a:p>
          <a:endParaRPr lang="en-CA"/>
        </a:p>
      </dgm:t>
    </dgm:pt>
    <dgm:pt modelId="{91BFDAFC-9B8D-4C30-A3E0-0DDBC29F125B}">
      <dgm:prSet phldrT="[Text]"/>
      <dgm:spPr/>
      <dgm:t>
        <a:bodyPr/>
        <a:lstStyle/>
        <a:p>
          <a:r>
            <a:rPr lang="fr-CA" dirty="0"/>
            <a:t> </a:t>
          </a:r>
          <a:endParaRPr lang="en-CA" dirty="0"/>
        </a:p>
      </dgm:t>
    </dgm:pt>
    <dgm:pt modelId="{E6549A5D-3FFD-4B41-8DC9-E4E967D5EA15}" type="parTrans" cxnId="{0DD9BEE3-A3DB-4DA8-834D-E164E049B3B6}">
      <dgm:prSet/>
      <dgm:spPr/>
      <dgm:t>
        <a:bodyPr/>
        <a:lstStyle/>
        <a:p>
          <a:endParaRPr lang="en-CA"/>
        </a:p>
      </dgm:t>
    </dgm:pt>
    <dgm:pt modelId="{EC683138-539F-412E-ABFA-046A03C0FA32}" type="sibTrans" cxnId="{0DD9BEE3-A3DB-4DA8-834D-E164E049B3B6}">
      <dgm:prSet/>
      <dgm:spPr/>
      <dgm:t>
        <a:bodyPr/>
        <a:lstStyle/>
        <a:p>
          <a:endParaRPr lang="en-CA"/>
        </a:p>
      </dgm:t>
    </dgm:pt>
    <dgm:pt modelId="{5FB082F6-01B3-45C4-923D-4DBE7BC7C2D4}" type="pres">
      <dgm:prSet presAssocID="{85629305-82FE-4B1C-B2A4-9756F91B9C86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l-GR"/>
        </a:p>
      </dgm:t>
    </dgm:pt>
    <dgm:pt modelId="{1A35AF1F-F776-4747-A309-2F399B534B82}" type="pres">
      <dgm:prSet presAssocID="{E1666081-CBDD-4799-855A-B5DABF24F0AF}" presName="composite" presStyleCnt="0"/>
      <dgm:spPr/>
    </dgm:pt>
    <dgm:pt modelId="{ED0C11F6-8E03-4228-8D1A-1D07CD52FADA}" type="pres">
      <dgm:prSet presAssocID="{E1666081-CBDD-4799-855A-B5DABF24F0AF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A8196C0-A443-483A-8E14-ED00FAF03801}" type="pres">
      <dgm:prSet presAssocID="{E1666081-CBDD-4799-855A-B5DABF24F0AF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166EE7C5-B903-45D8-8383-EFC2A157A92B}" type="pres">
      <dgm:prSet presAssocID="{E1666081-CBDD-4799-855A-B5DABF24F0AF}" presName="BalanceSpacing" presStyleCnt="0"/>
      <dgm:spPr/>
    </dgm:pt>
    <dgm:pt modelId="{5A789BA3-5BDC-47A3-9C48-BBFDCB96E628}" type="pres">
      <dgm:prSet presAssocID="{E1666081-CBDD-4799-855A-B5DABF24F0AF}" presName="BalanceSpacing1" presStyleCnt="0"/>
      <dgm:spPr/>
    </dgm:pt>
    <dgm:pt modelId="{500A7FF5-4A0C-4872-BC31-B7E62312AE29}" type="pres">
      <dgm:prSet presAssocID="{FAEFFFF1-E759-4844-8979-E5F067EACA73}" presName="Accent1Text" presStyleLbl="node1" presStyleIdx="1" presStyleCnt="6"/>
      <dgm:spPr/>
      <dgm:t>
        <a:bodyPr/>
        <a:lstStyle/>
        <a:p>
          <a:endParaRPr lang="el-GR"/>
        </a:p>
      </dgm:t>
    </dgm:pt>
    <dgm:pt modelId="{98D6BEB7-33C8-4191-85EA-49243A6AA5BB}" type="pres">
      <dgm:prSet presAssocID="{FAEFFFF1-E759-4844-8979-E5F067EACA73}" presName="spaceBetweenRectangles" presStyleCnt="0"/>
      <dgm:spPr/>
    </dgm:pt>
    <dgm:pt modelId="{A69BE243-3BD2-4C05-B358-9C65D08C6FED}" type="pres">
      <dgm:prSet presAssocID="{4536C284-E38F-4FC7-997A-F736F1E844DE}" presName="composite" presStyleCnt="0"/>
      <dgm:spPr/>
    </dgm:pt>
    <dgm:pt modelId="{24F31F2A-2CC6-4895-9FF0-C0423B70940D}" type="pres">
      <dgm:prSet presAssocID="{4536C284-E38F-4FC7-997A-F736F1E844DE}" presName="Parent1" presStyleLbl="node1" presStyleIdx="2" presStyleCnt="6" custLinFactNeighborX="594" custLinFactNeighborY="-1075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96E4A34-0C3A-4AB3-9A6E-933F938C660A}" type="pres">
      <dgm:prSet presAssocID="{4536C284-E38F-4FC7-997A-F736F1E844DE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CA0C7B2-6A53-4EDB-AE9F-0E4BAB9A78EE}" type="pres">
      <dgm:prSet presAssocID="{4536C284-E38F-4FC7-997A-F736F1E844DE}" presName="BalanceSpacing" presStyleCnt="0"/>
      <dgm:spPr/>
    </dgm:pt>
    <dgm:pt modelId="{69036681-9B5D-439B-B834-E7A34888368F}" type="pres">
      <dgm:prSet presAssocID="{4536C284-E38F-4FC7-997A-F736F1E844DE}" presName="BalanceSpacing1" presStyleCnt="0"/>
      <dgm:spPr/>
    </dgm:pt>
    <dgm:pt modelId="{6C5E8407-9B96-4DA8-9D52-77FC17D80D09}" type="pres">
      <dgm:prSet presAssocID="{8DDE6482-63D6-40FA-B1D3-4D6606DFFB2E}" presName="Accent1Text" presStyleLbl="node1" presStyleIdx="3" presStyleCnt="6"/>
      <dgm:spPr/>
      <dgm:t>
        <a:bodyPr/>
        <a:lstStyle/>
        <a:p>
          <a:endParaRPr lang="el-GR"/>
        </a:p>
      </dgm:t>
    </dgm:pt>
    <dgm:pt modelId="{C635EDD0-6CC5-4D19-BBD4-E7976FFCB000}" type="pres">
      <dgm:prSet presAssocID="{8DDE6482-63D6-40FA-B1D3-4D6606DFFB2E}" presName="spaceBetweenRectangles" presStyleCnt="0"/>
      <dgm:spPr/>
    </dgm:pt>
    <dgm:pt modelId="{A47D13F5-1AD7-4E7A-9FED-020AD2B84A36}" type="pres">
      <dgm:prSet presAssocID="{9D7C8450-2CB1-404B-BEFE-86DE8A72A389}" presName="composite" presStyleCnt="0"/>
      <dgm:spPr/>
    </dgm:pt>
    <dgm:pt modelId="{7D4E20AA-37E2-47A8-8707-235F6B707C50}" type="pres">
      <dgm:prSet presAssocID="{9D7C8450-2CB1-404B-BEFE-86DE8A72A389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696DBB9-0FDA-43E8-AA8C-AFE5F4E42050}" type="pres">
      <dgm:prSet presAssocID="{9D7C8450-2CB1-404B-BEFE-86DE8A72A389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E263A7D-70B4-4EC2-8350-C1AE5941212C}" type="pres">
      <dgm:prSet presAssocID="{9D7C8450-2CB1-404B-BEFE-86DE8A72A389}" presName="BalanceSpacing" presStyleCnt="0"/>
      <dgm:spPr/>
    </dgm:pt>
    <dgm:pt modelId="{91A3D77E-9B02-4808-A3EF-CE0C856FC289}" type="pres">
      <dgm:prSet presAssocID="{9D7C8450-2CB1-404B-BEFE-86DE8A72A389}" presName="BalanceSpacing1" presStyleCnt="0"/>
      <dgm:spPr/>
    </dgm:pt>
    <dgm:pt modelId="{BD9E120E-77A3-4322-954F-B5409AE16AE3}" type="pres">
      <dgm:prSet presAssocID="{0447B9C5-C46F-4F58-9F46-78A43B295470}" presName="Accent1Text" presStyleLbl="node1" presStyleIdx="5" presStyleCnt="6"/>
      <dgm:spPr/>
      <dgm:t>
        <a:bodyPr/>
        <a:lstStyle/>
        <a:p>
          <a:endParaRPr lang="el-GR"/>
        </a:p>
      </dgm:t>
    </dgm:pt>
  </dgm:ptLst>
  <dgm:cxnLst>
    <dgm:cxn modelId="{3384598E-6FEC-4B48-8FD0-31C55F648305}" type="presOf" srcId="{9D7C8450-2CB1-404B-BEFE-86DE8A72A389}" destId="{7D4E20AA-37E2-47A8-8707-235F6B707C50}" srcOrd="0" destOrd="0" presId="urn:microsoft.com/office/officeart/2008/layout/AlternatingHexagons"/>
    <dgm:cxn modelId="{B7B97DF8-B358-4805-A860-C4C5E34FB9B1}" type="presOf" srcId="{4536C284-E38F-4FC7-997A-F736F1E844DE}" destId="{24F31F2A-2CC6-4895-9FF0-C0423B70940D}" srcOrd="0" destOrd="0" presId="urn:microsoft.com/office/officeart/2008/layout/AlternatingHexagons"/>
    <dgm:cxn modelId="{0DD9BEE3-A3DB-4DA8-834D-E164E049B3B6}" srcId="{9D7C8450-2CB1-404B-BEFE-86DE8A72A389}" destId="{91BFDAFC-9B8D-4C30-A3E0-0DDBC29F125B}" srcOrd="0" destOrd="0" parTransId="{E6549A5D-3FFD-4B41-8DC9-E4E967D5EA15}" sibTransId="{EC683138-539F-412E-ABFA-046A03C0FA32}"/>
    <dgm:cxn modelId="{04EF6AF4-6CBF-451C-AF2D-7DCFF5B7616A}" srcId="{85629305-82FE-4B1C-B2A4-9756F91B9C86}" destId="{9D7C8450-2CB1-404B-BEFE-86DE8A72A389}" srcOrd="2" destOrd="0" parTransId="{3F984BA2-D06C-4235-AC1F-A68938DB473A}" sibTransId="{0447B9C5-C46F-4F58-9F46-78A43B295470}"/>
    <dgm:cxn modelId="{D8C31F25-F062-4B5C-B3F0-A77D2A4ADA8F}" type="presOf" srcId="{85629305-82FE-4B1C-B2A4-9756F91B9C86}" destId="{5FB082F6-01B3-45C4-923D-4DBE7BC7C2D4}" srcOrd="0" destOrd="0" presId="urn:microsoft.com/office/officeart/2008/layout/AlternatingHexagons"/>
    <dgm:cxn modelId="{5E1703F1-1F55-4804-BDBC-7B2FBFE53C65}" srcId="{85629305-82FE-4B1C-B2A4-9756F91B9C86}" destId="{E1666081-CBDD-4799-855A-B5DABF24F0AF}" srcOrd="0" destOrd="0" parTransId="{64E9B939-F817-43FA-9982-2C2751A31199}" sibTransId="{FAEFFFF1-E759-4844-8979-E5F067EACA73}"/>
    <dgm:cxn modelId="{5429F78B-4F37-42E1-A875-43483FD76560}" type="presOf" srcId="{0447B9C5-C46F-4F58-9F46-78A43B295470}" destId="{BD9E120E-77A3-4322-954F-B5409AE16AE3}" srcOrd="0" destOrd="0" presId="urn:microsoft.com/office/officeart/2008/layout/AlternatingHexagons"/>
    <dgm:cxn modelId="{65D21E16-B19B-4A8E-860F-67FE91D31C40}" type="presOf" srcId="{FAEFFFF1-E759-4844-8979-E5F067EACA73}" destId="{500A7FF5-4A0C-4872-BC31-B7E62312AE29}" srcOrd="0" destOrd="0" presId="urn:microsoft.com/office/officeart/2008/layout/AlternatingHexagons"/>
    <dgm:cxn modelId="{8BEF67B1-0711-402C-AA15-C16276EF15A1}" type="presOf" srcId="{91BFDAFC-9B8D-4C30-A3E0-0DDBC29F125B}" destId="{D696DBB9-0FDA-43E8-AA8C-AFE5F4E42050}" srcOrd="0" destOrd="0" presId="urn:microsoft.com/office/officeart/2008/layout/AlternatingHexagons"/>
    <dgm:cxn modelId="{369683C4-19EA-4D38-BA87-942B581F3367}" type="presOf" srcId="{E1666081-CBDD-4799-855A-B5DABF24F0AF}" destId="{ED0C11F6-8E03-4228-8D1A-1D07CD52FADA}" srcOrd="0" destOrd="0" presId="urn:microsoft.com/office/officeart/2008/layout/AlternatingHexagons"/>
    <dgm:cxn modelId="{60EEFD03-2D9A-4591-84E0-5A038777BB69}" type="presOf" srcId="{FD0A78A0-965B-4065-8758-5136EB7B1EF5}" destId="{996E4A34-0C3A-4AB3-9A6E-933F938C660A}" srcOrd="0" destOrd="0" presId="urn:microsoft.com/office/officeart/2008/layout/AlternatingHexagons"/>
    <dgm:cxn modelId="{95265B4C-4E66-4275-8A1F-E0D962477346}" type="presOf" srcId="{6791A10F-9059-4429-859B-C4D2A16A4B91}" destId="{AA8196C0-A443-483A-8E14-ED00FAF03801}" srcOrd="0" destOrd="0" presId="urn:microsoft.com/office/officeart/2008/layout/AlternatingHexagons"/>
    <dgm:cxn modelId="{0E7D3A8C-3D19-462E-AE49-6F136484864D}" type="presOf" srcId="{8DDE6482-63D6-40FA-B1D3-4D6606DFFB2E}" destId="{6C5E8407-9B96-4DA8-9D52-77FC17D80D09}" srcOrd="0" destOrd="0" presId="urn:microsoft.com/office/officeart/2008/layout/AlternatingHexagons"/>
    <dgm:cxn modelId="{671A4D92-D123-4B58-A041-DDB27A9EBBA8}" srcId="{4536C284-E38F-4FC7-997A-F736F1E844DE}" destId="{FD0A78A0-965B-4065-8758-5136EB7B1EF5}" srcOrd="0" destOrd="0" parTransId="{2839F1D0-E197-4C30-904D-C5968FAE567D}" sibTransId="{540AD101-2E2A-40EF-8417-1D47D18F95E3}"/>
    <dgm:cxn modelId="{BF518D3C-E493-4848-814A-D11BF4420E4F}" srcId="{E1666081-CBDD-4799-855A-B5DABF24F0AF}" destId="{6791A10F-9059-4429-859B-C4D2A16A4B91}" srcOrd="0" destOrd="0" parTransId="{17B8DEC4-B62B-4F67-9F12-90A89D23C74A}" sibTransId="{1C0ABA59-6AF0-466D-8DEB-BB35DDF839B6}"/>
    <dgm:cxn modelId="{DB690DD7-3648-49B4-9673-7B9123661478}" srcId="{85629305-82FE-4B1C-B2A4-9756F91B9C86}" destId="{4536C284-E38F-4FC7-997A-F736F1E844DE}" srcOrd="1" destOrd="0" parTransId="{0E80B55E-BA58-4D48-A8CA-428817001B9F}" sibTransId="{8DDE6482-63D6-40FA-B1D3-4D6606DFFB2E}"/>
    <dgm:cxn modelId="{C511FBED-A590-4142-A87B-CB7AD7D869A9}" type="presParOf" srcId="{5FB082F6-01B3-45C4-923D-4DBE7BC7C2D4}" destId="{1A35AF1F-F776-4747-A309-2F399B534B82}" srcOrd="0" destOrd="0" presId="urn:microsoft.com/office/officeart/2008/layout/AlternatingHexagons"/>
    <dgm:cxn modelId="{C56A59AD-3290-411A-A2B4-FF9D97C55D98}" type="presParOf" srcId="{1A35AF1F-F776-4747-A309-2F399B534B82}" destId="{ED0C11F6-8E03-4228-8D1A-1D07CD52FADA}" srcOrd="0" destOrd="0" presId="urn:microsoft.com/office/officeart/2008/layout/AlternatingHexagons"/>
    <dgm:cxn modelId="{7E04F741-2D70-44D6-958D-2670A267B9F7}" type="presParOf" srcId="{1A35AF1F-F776-4747-A309-2F399B534B82}" destId="{AA8196C0-A443-483A-8E14-ED00FAF03801}" srcOrd="1" destOrd="0" presId="urn:microsoft.com/office/officeart/2008/layout/AlternatingHexagons"/>
    <dgm:cxn modelId="{8F30EE82-970C-4BAF-96B2-B7EFF94D25CF}" type="presParOf" srcId="{1A35AF1F-F776-4747-A309-2F399B534B82}" destId="{166EE7C5-B903-45D8-8383-EFC2A157A92B}" srcOrd="2" destOrd="0" presId="urn:microsoft.com/office/officeart/2008/layout/AlternatingHexagons"/>
    <dgm:cxn modelId="{5B8719C5-873F-44AC-8FAE-6B68C34457C9}" type="presParOf" srcId="{1A35AF1F-F776-4747-A309-2F399B534B82}" destId="{5A789BA3-5BDC-47A3-9C48-BBFDCB96E628}" srcOrd="3" destOrd="0" presId="urn:microsoft.com/office/officeart/2008/layout/AlternatingHexagons"/>
    <dgm:cxn modelId="{99308BE4-A174-404D-B77E-9C1B98024690}" type="presParOf" srcId="{1A35AF1F-F776-4747-A309-2F399B534B82}" destId="{500A7FF5-4A0C-4872-BC31-B7E62312AE29}" srcOrd="4" destOrd="0" presId="urn:microsoft.com/office/officeart/2008/layout/AlternatingHexagons"/>
    <dgm:cxn modelId="{DF0B7A0D-2A27-4244-8C69-4A418B650634}" type="presParOf" srcId="{5FB082F6-01B3-45C4-923D-4DBE7BC7C2D4}" destId="{98D6BEB7-33C8-4191-85EA-49243A6AA5BB}" srcOrd="1" destOrd="0" presId="urn:microsoft.com/office/officeart/2008/layout/AlternatingHexagons"/>
    <dgm:cxn modelId="{9A3B0A1C-B367-47CC-A20E-F5C978E7CDB2}" type="presParOf" srcId="{5FB082F6-01B3-45C4-923D-4DBE7BC7C2D4}" destId="{A69BE243-3BD2-4C05-B358-9C65D08C6FED}" srcOrd="2" destOrd="0" presId="urn:microsoft.com/office/officeart/2008/layout/AlternatingHexagons"/>
    <dgm:cxn modelId="{3CF060A6-01EE-410C-A519-AFDAD6E66353}" type="presParOf" srcId="{A69BE243-3BD2-4C05-B358-9C65D08C6FED}" destId="{24F31F2A-2CC6-4895-9FF0-C0423B70940D}" srcOrd="0" destOrd="0" presId="urn:microsoft.com/office/officeart/2008/layout/AlternatingHexagons"/>
    <dgm:cxn modelId="{441B1796-BF68-46F0-BFF3-87C416E58280}" type="presParOf" srcId="{A69BE243-3BD2-4C05-B358-9C65D08C6FED}" destId="{996E4A34-0C3A-4AB3-9A6E-933F938C660A}" srcOrd="1" destOrd="0" presId="urn:microsoft.com/office/officeart/2008/layout/AlternatingHexagons"/>
    <dgm:cxn modelId="{DD0D424B-7FA8-4549-8A39-8169810A7BC7}" type="presParOf" srcId="{A69BE243-3BD2-4C05-B358-9C65D08C6FED}" destId="{FCA0C7B2-6A53-4EDB-AE9F-0E4BAB9A78EE}" srcOrd="2" destOrd="0" presId="urn:microsoft.com/office/officeart/2008/layout/AlternatingHexagons"/>
    <dgm:cxn modelId="{5D78D56F-09B7-4139-9AAB-0EBAEAAD2F0D}" type="presParOf" srcId="{A69BE243-3BD2-4C05-B358-9C65D08C6FED}" destId="{69036681-9B5D-439B-B834-E7A34888368F}" srcOrd="3" destOrd="0" presId="urn:microsoft.com/office/officeart/2008/layout/AlternatingHexagons"/>
    <dgm:cxn modelId="{E4536BF4-47C2-4D5B-9F7F-E8759DC97632}" type="presParOf" srcId="{A69BE243-3BD2-4C05-B358-9C65D08C6FED}" destId="{6C5E8407-9B96-4DA8-9D52-77FC17D80D09}" srcOrd="4" destOrd="0" presId="urn:microsoft.com/office/officeart/2008/layout/AlternatingHexagons"/>
    <dgm:cxn modelId="{C8AAA8A6-F188-452E-BB42-6207A5448977}" type="presParOf" srcId="{5FB082F6-01B3-45C4-923D-4DBE7BC7C2D4}" destId="{C635EDD0-6CC5-4D19-BBD4-E7976FFCB000}" srcOrd="3" destOrd="0" presId="urn:microsoft.com/office/officeart/2008/layout/AlternatingHexagons"/>
    <dgm:cxn modelId="{095C2860-D1AB-4BAB-8569-2FE9692F8460}" type="presParOf" srcId="{5FB082F6-01B3-45C4-923D-4DBE7BC7C2D4}" destId="{A47D13F5-1AD7-4E7A-9FED-020AD2B84A36}" srcOrd="4" destOrd="0" presId="urn:microsoft.com/office/officeart/2008/layout/AlternatingHexagons"/>
    <dgm:cxn modelId="{9461ECBB-5A14-482D-87FA-189FB85F2028}" type="presParOf" srcId="{A47D13F5-1AD7-4E7A-9FED-020AD2B84A36}" destId="{7D4E20AA-37E2-47A8-8707-235F6B707C50}" srcOrd="0" destOrd="0" presId="urn:microsoft.com/office/officeart/2008/layout/AlternatingHexagons"/>
    <dgm:cxn modelId="{0B1C5FC8-7A31-4BA8-BC68-FAF4BF902038}" type="presParOf" srcId="{A47D13F5-1AD7-4E7A-9FED-020AD2B84A36}" destId="{D696DBB9-0FDA-43E8-AA8C-AFE5F4E42050}" srcOrd="1" destOrd="0" presId="urn:microsoft.com/office/officeart/2008/layout/AlternatingHexagons"/>
    <dgm:cxn modelId="{A36B6576-900B-4C86-A46C-32D258002F3B}" type="presParOf" srcId="{A47D13F5-1AD7-4E7A-9FED-020AD2B84A36}" destId="{4E263A7D-70B4-4EC2-8350-C1AE5941212C}" srcOrd="2" destOrd="0" presId="urn:microsoft.com/office/officeart/2008/layout/AlternatingHexagons"/>
    <dgm:cxn modelId="{EBF23490-FC77-40F4-9DED-6918B15C0E56}" type="presParOf" srcId="{A47D13F5-1AD7-4E7A-9FED-020AD2B84A36}" destId="{91A3D77E-9B02-4808-A3EF-CE0C856FC289}" srcOrd="3" destOrd="0" presId="urn:microsoft.com/office/officeart/2008/layout/AlternatingHexagons"/>
    <dgm:cxn modelId="{20246F5A-FC02-4ABB-A48F-6C66576DA7AE}" type="presParOf" srcId="{A47D13F5-1AD7-4E7A-9FED-020AD2B84A36}" destId="{BD9E120E-77A3-4322-954F-B5409AE16AE3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D0C11F6-8E03-4228-8D1A-1D07CD52FADA}">
      <dsp:nvSpPr>
        <dsp:cNvPr id="0" name=""/>
        <dsp:cNvSpPr/>
      </dsp:nvSpPr>
      <dsp:spPr>
        <a:xfrm rot="5400000">
          <a:off x="696677" y="17380"/>
          <a:ext cx="261220" cy="227261"/>
        </a:xfrm>
        <a:prstGeom prst="hexagon">
          <a:avLst>
            <a:gd name="adj" fmla="val 25000"/>
            <a:gd name="vf" fmla="val 115470"/>
          </a:avLst>
        </a:prstGeom>
        <a:solidFill>
          <a:srgbClr val="F0951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800" kern="1200" dirty="0">
              <a:solidFill>
                <a:srgbClr val="FC9804"/>
              </a:solidFill>
            </a:rPr>
            <a:t> </a:t>
          </a:r>
          <a:endParaRPr lang="en-CA" sz="800" kern="1200" dirty="0">
            <a:solidFill>
              <a:srgbClr val="FC9804"/>
            </a:solidFill>
          </a:endParaRPr>
        </a:p>
      </dsp:txBody>
      <dsp:txXfrm rot="5400000">
        <a:off x="696677" y="17380"/>
        <a:ext cx="261220" cy="227261"/>
      </dsp:txXfrm>
    </dsp:sp>
    <dsp:sp modelId="{AA8196C0-A443-483A-8E14-ED00FAF03801}">
      <dsp:nvSpPr>
        <dsp:cNvPr id="0" name=""/>
        <dsp:cNvSpPr/>
      </dsp:nvSpPr>
      <dsp:spPr>
        <a:xfrm>
          <a:off x="947815" y="52645"/>
          <a:ext cx="291522" cy="1567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700" kern="1200" dirty="0"/>
            <a:t> </a:t>
          </a:r>
          <a:endParaRPr lang="en-CA" sz="700" kern="1200" dirty="0"/>
        </a:p>
      </dsp:txBody>
      <dsp:txXfrm>
        <a:off x="947815" y="52645"/>
        <a:ext cx="291522" cy="156732"/>
      </dsp:txXfrm>
    </dsp:sp>
    <dsp:sp modelId="{500A7FF5-4A0C-4872-BC31-B7E62312AE29}">
      <dsp:nvSpPr>
        <dsp:cNvPr id="0" name=""/>
        <dsp:cNvSpPr/>
      </dsp:nvSpPr>
      <dsp:spPr>
        <a:xfrm rot="5400000">
          <a:off x="451234" y="17380"/>
          <a:ext cx="261220" cy="227261"/>
        </a:xfrm>
        <a:prstGeom prst="hexagon">
          <a:avLst>
            <a:gd name="adj" fmla="val 25000"/>
            <a:gd name="vf" fmla="val 115470"/>
          </a:avLst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1200" kern="1200"/>
        </a:p>
      </dsp:txBody>
      <dsp:txXfrm rot="5400000">
        <a:off x="451234" y="17380"/>
        <a:ext cx="261220" cy="227261"/>
      </dsp:txXfrm>
    </dsp:sp>
    <dsp:sp modelId="{24F31F2A-2CC6-4895-9FF0-C0423B70940D}">
      <dsp:nvSpPr>
        <dsp:cNvPr id="0" name=""/>
        <dsp:cNvSpPr/>
      </dsp:nvSpPr>
      <dsp:spPr>
        <a:xfrm rot="5400000">
          <a:off x="574836" y="211007"/>
          <a:ext cx="261220" cy="227261"/>
        </a:xfrm>
        <a:prstGeom prst="hexagon">
          <a:avLst>
            <a:gd name="adj" fmla="val 25000"/>
            <a:gd name="vf" fmla="val 115470"/>
          </a:avLst>
        </a:prstGeom>
        <a:solidFill>
          <a:srgbClr val="E5B67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800" kern="1200" dirty="0"/>
            <a:t> </a:t>
          </a:r>
          <a:endParaRPr lang="en-CA" sz="800" kern="1200" dirty="0"/>
        </a:p>
      </dsp:txBody>
      <dsp:txXfrm rot="5400000">
        <a:off x="574836" y="211007"/>
        <a:ext cx="261220" cy="227261"/>
      </dsp:txXfrm>
    </dsp:sp>
    <dsp:sp modelId="{996E4A34-0C3A-4AB3-9A6E-933F938C660A}">
      <dsp:nvSpPr>
        <dsp:cNvPr id="0" name=""/>
        <dsp:cNvSpPr/>
      </dsp:nvSpPr>
      <dsp:spPr>
        <a:xfrm>
          <a:off x="298943" y="274369"/>
          <a:ext cx="282118" cy="1567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700" kern="1200" dirty="0"/>
            <a:t> </a:t>
          </a:r>
          <a:endParaRPr lang="en-CA" sz="700" kern="1200" dirty="0"/>
        </a:p>
      </dsp:txBody>
      <dsp:txXfrm>
        <a:off x="298943" y="274369"/>
        <a:ext cx="282118" cy="156732"/>
      </dsp:txXfrm>
    </dsp:sp>
    <dsp:sp modelId="{6C5E8407-9B96-4DA8-9D52-77FC17D80D09}">
      <dsp:nvSpPr>
        <dsp:cNvPr id="0" name=""/>
        <dsp:cNvSpPr/>
      </dsp:nvSpPr>
      <dsp:spPr>
        <a:xfrm rot="5400000">
          <a:off x="818929" y="239104"/>
          <a:ext cx="261220" cy="227261"/>
        </a:xfrm>
        <a:prstGeom prst="hexagon">
          <a:avLst>
            <a:gd name="adj" fmla="val 25000"/>
            <a:gd name="vf" fmla="val 115470"/>
          </a:avLst>
        </a:prstGeom>
        <a:solidFill>
          <a:srgbClr val="FC980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1200" kern="1200"/>
        </a:p>
      </dsp:txBody>
      <dsp:txXfrm rot="5400000">
        <a:off x="818929" y="239104"/>
        <a:ext cx="261220" cy="227261"/>
      </dsp:txXfrm>
    </dsp:sp>
    <dsp:sp modelId="{7D4E20AA-37E2-47A8-8707-235F6B707C50}">
      <dsp:nvSpPr>
        <dsp:cNvPr id="0" name=""/>
        <dsp:cNvSpPr/>
      </dsp:nvSpPr>
      <dsp:spPr>
        <a:xfrm rot="5400000">
          <a:off x="696677" y="460828"/>
          <a:ext cx="261220" cy="227261"/>
        </a:xfrm>
        <a:prstGeom prst="hexagon">
          <a:avLst>
            <a:gd name="adj" fmla="val 25000"/>
            <a:gd name="vf" fmla="val 115470"/>
          </a:avLst>
        </a:prstGeom>
        <a:solidFill>
          <a:srgbClr val="FC980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800" kern="1200" dirty="0"/>
            <a:t> </a:t>
          </a:r>
          <a:endParaRPr lang="en-CA" sz="800" kern="1200" dirty="0"/>
        </a:p>
      </dsp:txBody>
      <dsp:txXfrm rot="5400000">
        <a:off x="696677" y="460828"/>
        <a:ext cx="261220" cy="227261"/>
      </dsp:txXfrm>
    </dsp:sp>
    <dsp:sp modelId="{D696DBB9-0FDA-43E8-AA8C-AFE5F4E42050}">
      <dsp:nvSpPr>
        <dsp:cNvPr id="0" name=""/>
        <dsp:cNvSpPr/>
      </dsp:nvSpPr>
      <dsp:spPr>
        <a:xfrm>
          <a:off x="947815" y="496093"/>
          <a:ext cx="291522" cy="1567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700" kern="1200" dirty="0"/>
            <a:t> </a:t>
          </a:r>
          <a:endParaRPr lang="en-CA" sz="700" kern="1200" dirty="0"/>
        </a:p>
      </dsp:txBody>
      <dsp:txXfrm>
        <a:off x="947815" y="496093"/>
        <a:ext cx="291522" cy="156732"/>
      </dsp:txXfrm>
    </dsp:sp>
    <dsp:sp modelId="{BD9E120E-77A3-4322-954F-B5409AE16AE3}">
      <dsp:nvSpPr>
        <dsp:cNvPr id="0" name=""/>
        <dsp:cNvSpPr/>
      </dsp:nvSpPr>
      <dsp:spPr>
        <a:xfrm rot="5400000">
          <a:off x="451234" y="460828"/>
          <a:ext cx="261220" cy="227261"/>
        </a:xfrm>
        <a:prstGeom prst="hexagon">
          <a:avLst>
            <a:gd name="adj" fmla="val 25000"/>
            <a:gd name="vf" fmla="val 115470"/>
          </a:avLst>
        </a:prstGeom>
        <a:solidFill>
          <a:srgbClr val="E5B67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1200" kern="1200"/>
        </a:p>
      </dsp:txBody>
      <dsp:txXfrm rot="5400000">
        <a:off x="451234" y="460828"/>
        <a:ext cx="261220" cy="2272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7C93B26-CE8E-4D30-8B9C-4BEA852B4982}" type="datetimeFigureOut">
              <a:rPr lang="en-US" altLang="en-US"/>
              <a:pPr>
                <a:defRPr/>
              </a:pPr>
              <a:t>5/20/2025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DE2936A-767F-4142-B8E0-24BEEDC770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263D16B-116E-430C-ACE0-3FDF1B940927}" type="datetimeFigureOut">
              <a:rPr lang="en-US" altLang="en-US"/>
              <a:pPr>
                <a:defRPr/>
              </a:pPr>
              <a:t>5/20/2025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C58904F-D6B9-4784-A406-A6CA8983CA8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D484BF-B804-46EA-91A5-821E413BE152}" type="datetimeFigureOut">
              <a:rPr lang="el-GR" altLang="en-US"/>
              <a:pPr>
                <a:defRPr/>
              </a:pPr>
              <a:t>20/5/2025</a:t>
            </a:fld>
            <a:endParaRPr lang="el-GR" alt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70DF47-AE5F-4F78-AA96-E330E653E6AA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xmlns="" val="1738426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81165F-42D2-41A5-B611-05B08184188B}" type="datetimeFigureOut">
              <a:rPr lang="el-GR" altLang="en-US"/>
              <a:pPr>
                <a:defRPr/>
              </a:pPr>
              <a:t>20/5/2025</a:t>
            </a:fld>
            <a:endParaRPr lang="el-GR" alt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9E03BA-2F41-40AF-A5E3-7BD2F90106DA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xmlns="" val="1468913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02DDEE-9B98-4603-9818-1B77FCC7BD83}" type="datetimeFigureOut">
              <a:rPr lang="el-GR" altLang="en-US"/>
              <a:pPr>
                <a:defRPr/>
              </a:pPr>
              <a:t>20/5/2025</a:t>
            </a:fld>
            <a:endParaRPr lang="el-GR" alt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76B24E-7A35-42FB-A939-E46A2D8AED21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xmlns="" val="24171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83F5B4-352A-40CA-8C72-8E9AFC0F0963}" type="datetimeFigureOut">
              <a:rPr lang="el-GR" altLang="en-US"/>
              <a:pPr>
                <a:defRPr/>
              </a:pPr>
              <a:t>20/5/2025</a:t>
            </a:fld>
            <a:endParaRPr lang="el-GR" alt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301DEB-AEC9-4E85-BDCA-A9091730625B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xmlns="" val="3239566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77024F-6A82-4177-8B9B-D4255690E0AF}" type="datetimeFigureOut">
              <a:rPr lang="el-GR" altLang="en-US"/>
              <a:pPr>
                <a:defRPr/>
              </a:pPr>
              <a:t>20/5/2025</a:t>
            </a:fld>
            <a:endParaRPr lang="el-GR" alt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0FFFFB-444E-4F20-8B10-CF1D19A6587D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xmlns="" val="3914962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1B476E-1045-4E46-9CE2-45FD3E515E06}" type="datetimeFigureOut">
              <a:rPr lang="el-GR" altLang="en-US"/>
              <a:pPr>
                <a:defRPr/>
              </a:pPr>
              <a:t>20/5/2025</a:t>
            </a:fld>
            <a:endParaRPr lang="el-GR" altLang="en-US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157747-857F-4517-9360-83319624E4F4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xmlns="" val="3563035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A2CF1-2F4E-457E-AC9B-D910EEEE2417}" type="datetimeFigureOut">
              <a:rPr lang="el-GR" altLang="en-US"/>
              <a:pPr>
                <a:defRPr/>
              </a:pPr>
              <a:t>20/5/2025</a:t>
            </a:fld>
            <a:endParaRPr lang="el-GR" altLang="en-US"/>
          </a:p>
        </p:txBody>
      </p:sp>
      <p:sp>
        <p:nvSpPr>
          <p:cNvPr id="8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4FD95D-5DC1-4985-AB93-198BD1861FDE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xmlns="" val="3782946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6A1E32-7C4E-4D5E-B217-298C76ACAEFA}" type="datetimeFigureOut">
              <a:rPr lang="el-GR" altLang="en-US"/>
              <a:pPr>
                <a:defRPr/>
              </a:pPr>
              <a:t>20/5/2025</a:t>
            </a:fld>
            <a:endParaRPr lang="el-GR" altLang="en-US"/>
          </a:p>
        </p:txBody>
      </p:sp>
      <p:sp>
        <p:nvSpPr>
          <p:cNvPr id="4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5441F7-F062-46C1-B265-E7C2104C8FB4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xmlns="" val="1259102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6B3328-612C-4075-AA44-D7ADB2C788A7}" type="datetimeFigureOut">
              <a:rPr lang="el-GR" altLang="en-US"/>
              <a:pPr>
                <a:defRPr/>
              </a:pPr>
              <a:t>20/5/2025</a:t>
            </a:fld>
            <a:endParaRPr lang="el-GR" altLang="en-US"/>
          </a:p>
        </p:txBody>
      </p:sp>
      <p:sp>
        <p:nvSpPr>
          <p:cNvPr id="3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D17FAA-BAB4-46D3-99BC-1DAC9EC68999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xmlns="" val="3565103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987DC4-B9FF-4FCB-8709-20B5851241A3}" type="datetimeFigureOut">
              <a:rPr lang="el-GR" altLang="en-US"/>
              <a:pPr>
                <a:defRPr/>
              </a:pPr>
              <a:t>20/5/2025</a:t>
            </a:fld>
            <a:endParaRPr lang="el-GR" altLang="en-US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DF4288-ED0C-4DC7-9D7A-C0315B74974D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xmlns="" val="3361699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694B3D-2678-4572-A28B-DB52AB1B20BB}" type="datetimeFigureOut">
              <a:rPr lang="el-GR" altLang="en-US"/>
              <a:pPr>
                <a:defRPr/>
              </a:pPr>
              <a:t>20/5/2025</a:t>
            </a:fld>
            <a:endParaRPr lang="el-GR" altLang="en-US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D7F346-D118-4420-B826-BFCC9DA12D02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xmlns="" val="3397549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- Θέση τίτλου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n-US"/>
              <a:t>Kλικ για επεξεργασία του τίτλου</a:t>
            </a:r>
          </a:p>
        </p:txBody>
      </p:sp>
      <p:sp>
        <p:nvSpPr>
          <p:cNvPr id="1027" name="2 - Θέση κειμένου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n-US"/>
              <a:t>Kλικ για επεξεργασία των στυλ του υποδείγματος</a:t>
            </a:r>
          </a:p>
          <a:p>
            <a:pPr lvl="1"/>
            <a:r>
              <a:rPr lang="el-GR" altLang="en-US"/>
              <a:t>Δεύτερου επιπέδου</a:t>
            </a:r>
          </a:p>
          <a:p>
            <a:pPr lvl="2"/>
            <a:r>
              <a:rPr lang="el-GR" altLang="en-US"/>
              <a:t>Τρίτου επιπέδου</a:t>
            </a:r>
          </a:p>
          <a:p>
            <a:pPr lvl="3"/>
            <a:r>
              <a:rPr lang="el-GR" altLang="en-US"/>
              <a:t>Τέταρτου επιπέδου</a:t>
            </a:r>
          </a:p>
          <a:p>
            <a:pPr lvl="4"/>
            <a:r>
              <a:rPr lang="el-GR" altLang="en-US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A1AC1DE2-49B2-4BA0-A132-1B5495A7C9C3}" type="datetimeFigureOut">
              <a:rPr lang="el-GR" altLang="en-US"/>
              <a:pPr>
                <a:defRPr/>
              </a:pPr>
              <a:t>20/5/2025</a:t>
            </a:fld>
            <a:endParaRPr lang="el-GR" alt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B5809807-0C5A-4790-95EE-56AA86E79EB7}" type="slidenum">
              <a:rPr lang="el-GR" altLang="en-US"/>
              <a:pPr/>
              <a:t>‹#›</a:t>
            </a:fld>
            <a:endParaRPr lang="el-G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5"/>
          <p:cNvSpPr txBox="1"/>
          <p:nvPr/>
        </p:nvSpPr>
        <p:spPr>
          <a:xfrm>
            <a:off x="250825" y="188913"/>
            <a:ext cx="5221288" cy="536575"/>
          </a:xfrm>
          <a:prstGeom prst="rect">
            <a:avLst/>
          </a:prstGeom>
          <a:noFill/>
        </p:spPr>
        <p:txBody>
          <a:bodyPr lIns="14566" tIns="7283" rIns="14566" bIns="7283">
            <a:spAutoFit/>
          </a:bodyPr>
          <a:lstStyle/>
          <a:p>
            <a:pPr defTabSz="812800" eaLnBrk="1" hangingPunct="1">
              <a:defRPr/>
            </a:pPr>
            <a:r>
              <a:rPr lang="el-GR" altLang="en-US" sz="25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ΤΙΤΛΟΣ </a:t>
            </a:r>
            <a:r>
              <a:rPr lang="en-US" altLang="en-US" sz="25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E-POSTER</a:t>
            </a:r>
            <a:r>
              <a:rPr lang="fr-CA" altLang="en-US" sz="23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/>
            </a:r>
            <a:br>
              <a:rPr lang="fr-CA" altLang="en-US" sz="23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</a:br>
            <a:r>
              <a:rPr lang="el-GR" altLang="en-US" sz="900" i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Συγγραφείς και Φορείς</a:t>
            </a:r>
            <a:endParaRPr lang="en-CA" altLang="en-US" sz="900" i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Rectangle 12"/>
          <p:cNvSpPr/>
          <p:nvPr/>
        </p:nvSpPr>
        <p:spPr bwMode="auto">
          <a:xfrm>
            <a:off x="84138" y="1135063"/>
            <a:ext cx="2287587" cy="14446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566" tIns="7283" rIns="14566" bIns="7283" anchor="ctr"/>
          <a:lstStyle/>
          <a:p>
            <a:pPr algn="ctr" defTabSz="812800" eaLnBrk="1" hangingPunct="1">
              <a:defRPr/>
            </a:pPr>
            <a:r>
              <a:rPr lang="el-GR" altLang="en-US" sz="1000" b="1" dirty="0">
                <a:solidFill>
                  <a:srgbClr val="253783"/>
                </a:solidFill>
                <a:latin typeface="Arial" charset="0"/>
                <a:cs typeface="Arial" charset="0"/>
              </a:rPr>
              <a:t>ΠΡΟΕΤΟΙΜΑΣΙΑ</a:t>
            </a:r>
            <a:endParaRPr lang="en-CA" altLang="en-US" sz="1000" b="1" dirty="0">
              <a:solidFill>
                <a:srgbClr val="253783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Rectangle 15"/>
          <p:cNvSpPr/>
          <p:nvPr/>
        </p:nvSpPr>
        <p:spPr bwMode="auto">
          <a:xfrm>
            <a:off x="2462213" y="1135063"/>
            <a:ext cx="4167187" cy="149225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566" tIns="7283" rIns="14566" bIns="7283" anchor="ctr"/>
          <a:lstStyle/>
          <a:p>
            <a:pPr algn="ctr" defTabSz="812800" eaLnBrk="1" hangingPunct="1">
              <a:defRPr/>
            </a:pPr>
            <a:r>
              <a:rPr lang="el-GR" altLang="en-US" sz="1000" b="1" dirty="0">
                <a:solidFill>
                  <a:srgbClr val="253783"/>
                </a:solidFill>
                <a:latin typeface="Arial" charset="0"/>
                <a:cs typeface="Arial" charset="0"/>
              </a:rPr>
              <a:t>ΑΠΟΤΕΛΕΣΜΑΤΑ</a:t>
            </a:r>
            <a:endParaRPr lang="en-CA" altLang="en-US" sz="1000" b="1" dirty="0">
              <a:solidFill>
                <a:srgbClr val="253783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Rectangle 22"/>
          <p:cNvSpPr/>
          <p:nvPr/>
        </p:nvSpPr>
        <p:spPr>
          <a:xfrm>
            <a:off x="84138" y="1360488"/>
            <a:ext cx="2287587" cy="841375"/>
          </a:xfrm>
          <a:prstGeom prst="rect">
            <a:avLst/>
          </a:prstGeom>
          <a:solidFill>
            <a:srgbClr val="FFFFFF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931" tIns="16965" rIns="33931" bIns="16965">
            <a:normAutofit/>
          </a:bodyPr>
          <a:lstStyle/>
          <a:p>
            <a:pPr algn="just" defTabSz="814317" eaLnBrk="1" fontAlgn="auto" hangingPunct="1">
              <a:spcBef>
                <a:spcPts val="470"/>
              </a:spcBef>
              <a:spcAft>
                <a:spcPts val="0"/>
              </a:spcAft>
              <a:defRPr/>
            </a:pPr>
            <a:r>
              <a:rPr lang="el-GR" altLang="en-US" sz="600" dirty="0">
                <a:ln w="0"/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Αντιγράψτε και επικολλήστε το περιεχόμενο του κειμένου σας εδώ, προσαρμόζοντας το μέγεθος της γραμματοσειράς  ώστε να χωρέσει στο πλαίσιο.</a:t>
            </a:r>
            <a:endParaRPr lang="en-CA" altLang="en-US" sz="600" dirty="0">
              <a:ln w="0"/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24"/>
          <p:cNvSpPr/>
          <p:nvPr/>
        </p:nvSpPr>
        <p:spPr>
          <a:xfrm>
            <a:off x="6716713" y="1360488"/>
            <a:ext cx="2312987" cy="1195387"/>
          </a:xfrm>
          <a:prstGeom prst="rect">
            <a:avLst/>
          </a:prstGeom>
          <a:solidFill>
            <a:srgbClr val="FFFFFF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931" tIns="16965" rIns="33931" bIns="16965">
            <a:normAutofit/>
          </a:bodyPr>
          <a:lstStyle/>
          <a:p>
            <a:pPr algn="just" defTabSz="814317" eaLnBrk="1" fontAlgn="auto" hangingPunct="1">
              <a:spcBef>
                <a:spcPts val="470"/>
              </a:spcBef>
              <a:spcAft>
                <a:spcPts val="0"/>
              </a:spcAft>
              <a:defRPr/>
            </a:pPr>
            <a:r>
              <a:rPr lang="el-GR" altLang="en-US" sz="600" dirty="0">
                <a:ln w="0"/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Αντιγράψτε και επικολλήστε το περιεχόμενο του κειμένου σας εδώ, προσαρμόζοντας το μέγεθος της γραμματοσειράς  ώστε να χωρέσει στο πλαίσιο.</a:t>
            </a:r>
            <a:endParaRPr lang="en-CA" altLang="en-US" sz="600" dirty="0">
              <a:ln w="0"/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 defTabSz="814317" eaLnBrk="1" fontAlgn="auto" hangingPunct="1">
              <a:spcBef>
                <a:spcPts val="470"/>
              </a:spcBef>
              <a:spcAft>
                <a:spcPts val="0"/>
              </a:spcAft>
              <a:defRPr/>
            </a:pPr>
            <a:r>
              <a:rPr lang="el-GR" altLang="en-US" sz="600" dirty="0">
                <a:ln w="0"/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CA" altLang="en-US" sz="600" dirty="0">
              <a:ln w="0"/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 defTabSz="814317" eaLnBrk="1" fontAlgn="auto" hangingPunct="1">
              <a:spcBef>
                <a:spcPts val="470"/>
              </a:spcBef>
              <a:spcAft>
                <a:spcPts val="0"/>
              </a:spcAft>
              <a:defRPr/>
            </a:pPr>
            <a:endParaRPr lang="en-CA" altLang="en-US" sz="600" dirty="0">
              <a:ln w="0"/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29"/>
          <p:cNvSpPr/>
          <p:nvPr/>
        </p:nvSpPr>
        <p:spPr>
          <a:xfrm>
            <a:off x="84138" y="2465388"/>
            <a:ext cx="2287587" cy="993775"/>
          </a:xfrm>
          <a:prstGeom prst="rect">
            <a:avLst/>
          </a:prstGeom>
          <a:solidFill>
            <a:srgbClr val="FFFFFF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931" tIns="16965" rIns="33931" bIns="16965">
            <a:normAutofit/>
          </a:bodyPr>
          <a:lstStyle/>
          <a:p>
            <a:pPr algn="just" defTabSz="814317" eaLnBrk="1" fontAlgn="auto" hangingPunct="1">
              <a:spcBef>
                <a:spcPts val="470"/>
              </a:spcBef>
              <a:spcAft>
                <a:spcPts val="0"/>
              </a:spcAft>
              <a:defRPr/>
            </a:pPr>
            <a:r>
              <a:rPr lang="el-GR" altLang="en-US" sz="600" dirty="0">
                <a:ln w="0"/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Αντιγράψτε και επικολλήστε το περιεχόμενο του κειμένου σας εδώ, προσαρμόζοντας το μέγεθος της γραμματοσειράς  ώστε να χωρέσει στο πλαίσιο.</a:t>
            </a:r>
            <a:endParaRPr lang="en-CA" altLang="en-US" sz="600" dirty="0">
              <a:ln w="0"/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 defTabSz="814317" eaLnBrk="1" fontAlgn="auto" hangingPunct="1">
              <a:spcBef>
                <a:spcPts val="470"/>
              </a:spcBef>
              <a:spcAft>
                <a:spcPts val="0"/>
              </a:spcAft>
              <a:defRPr/>
            </a:pPr>
            <a:r>
              <a:rPr lang="en-CA" altLang="en-US" sz="600" dirty="0">
                <a:ln w="0"/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</a:p>
        </p:txBody>
      </p:sp>
      <p:sp>
        <p:nvSpPr>
          <p:cNvPr id="10" name="Rectangle 34"/>
          <p:cNvSpPr/>
          <p:nvPr/>
        </p:nvSpPr>
        <p:spPr>
          <a:xfrm>
            <a:off x="92075" y="3722688"/>
            <a:ext cx="2287588" cy="1009650"/>
          </a:xfrm>
          <a:prstGeom prst="rect">
            <a:avLst/>
          </a:prstGeom>
          <a:solidFill>
            <a:srgbClr val="FFFFFF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931" tIns="16965" rIns="33931" bIns="16965">
            <a:normAutofit/>
          </a:bodyPr>
          <a:lstStyle/>
          <a:p>
            <a:pPr algn="just" defTabSz="814317" eaLnBrk="1" fontAlgn="auto" hangingPunct="1">
              <a:spcBef>
                <a:spcPts val="470"/>
              </a:spcBef>
              <a:spcAft>
                <a:spcPts val="0"/>
              </a:spcAft>
              <a:defRPr/>
            </a:pPr>
            <a:r>
              <a:rPr lang="el-GR" altLang="en-US" sz="600" dirty="0">
                <a:ln w="0"/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Αντιγράψτε και επικολλήστε το περιεχόμενο του κειμένου σας εδώ, προσαρμόζοντας το μέγεθος της γραμματοσειράς  ώστε να χωρέσει στο πλαίσιο.</a:t>
            </a:r>
            <a:endParaRPr lang="en-CA" altLang="en-US" sz="600" dirty="0">
              <a:ln w="0"/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37"/>
          <p:cNvSpPr/>
          <p:nvPr/>
        </p:nvSpPr>
        <p:spPr>
          <a:xfrm>
            <a:off x="2462213" y="1360488"/>
            <a:ext cx="2038350" cy="2312987"/>
          </a:xfrm>
          <a:prstGeom prst="rect">
            <a:avLst/>
          </a:prstGeom>
          <a:solidFill>
            <a:srgbClr val="FFFFFF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931" tIns="16965" rIns="33931" bIns="16965">
            <a:normAutofit/>
          </a:bodyPr>
          <a:lstStyle/>
          <a:p>
            <a:pPr algn="just" defTabSz="814317" eaLnBrk="1" fontAlgn="auto" hangingPunct="1">
              <a:spcBef>
                <a:spcPts val="470"/>
              </a:spcBef>
              <a:spcAft>
                <a:spcPts val="0"/>
              </a:spcAft>
              <a:defRPr/>
            </a:pPr>
            <a:r>
              <a:rPr lang="el-GR" altLang="en-US" sz="600" dirty="0">
                <a:ln w="0"/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Αντιγράψτε και επικολλήστε το περιεχόμενο του κειμένου σας εδώ, προσαρμόζοντας το μέγεθος της γραμματοσειράς  ώστε να χωρέσει στο πλαίσιο.</a:t>
            </a:r>
            <a:endParaRPr lang="en-CA" altLang="en-US" sz="600" dirty="0">
              <a:ln w="0"/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 defTabSz="814317" eaLnBrk="1" fontAlgn="auto" hangingPunct="1">
              <a:spcBef>
                <a:spcPts val="470"/>
              </a:spcBef>
              <a:spcAft>
                <a:spcPts val="0"/>
              </a:spcAft>
              <a:defRPr/>
            </a:pPr>
            <a:endParaRPr lang="en-CA" altLang="en-US" sz="600" dirty="0">
              <a:ln w="0"/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40"/>
          <p:cNvSpPr/>
          <p:nvPr/>
        </p:nvSpPr>
        <p:spPr>
          <a:xfrm>
            <a:off x="4618078" y="1351863"/>
            <a:ext cx="2039937" cy="1177925"/>
          </a:xfrm>
          <a:prstGeom prst="rect">
            <a:avLst/>
          </a:prstGeom>
          <a:solidFill>
            <a:srgbClr val="FFFFFF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931" tIns="16965" rIns="33931" bIns="16965">
            <a:normAutofit/>
          </a:bodyPr>
          <a:lstStyle/>
          <a:p>
            <a:pPr algn="just" defTabSz="814317" eaLnBrk="1" fontAlgn="auto" hangingPunct="1">
              <a:spcBef>
                <a:spcPts val="470"/>
              </a:spcBef>
              <a:spcAft>
                <a:spcPts val="0"/>
              </a:spcAft>
              <a:defRPr/>
            </a:pPr>
            <a:r>
              <a:rPr lang="el-GR" altLang="en-US" sz="700" dirty="0">
                <a:ln w="0"/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Εικόνα 1 (προαιρετική)</a:t>
            </a:r>
          </a:p>
          <a:p>
            <a:pPr algn="just" defTabSz="814317" eaLnBrk="1" fontAlgn="auto" hangingPunct="1">
              <a:spcBef>
                <a:spcPts val="470"/>
              </a:spcBef>
              <a:spcAft>
                <a:spcPts val="0"/>
              </a:spcAft>
              <a:defRPr/>
            </a:pPr>
            <a:endParaRPr lang="el-GR" altLang="en-US" sz="700" dirty="0">
              <a:ln w="0"/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 defTabSz="814317" eaLnBrk="1" fontAlgn="auto" hangingPunct="1">
              <a:spcBef>
                <a:spcPts val="470"/>
              </a:spcBef>
              <a:spcAft>
                <a:spcPts val="0"/>
              </a:spcAft>
              <a:defRPr/>
            </a:pPr>
            <a:endParaRPr lang="en-CA" altLang="en-US" sz="700" dirty="0">
              <a:ln w="0"/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42"/>
          <p:cNvSpPr/>
          <p:nvPr/>
        </p:nvSpPr>
        <p:spPr>
          <a:xfrm>
            <a:off x="4589463" y="2597150"/>
            <a:ext cx="2039937" cy="1084263"/>
          </a:xfrm>
          <a:prstGeom prst="rect">
            <a:avLst/>
          </a:prstGeom>
          <a:solidFill>
            <a:srgbClr val="FFFFFF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931" tIns="16965" rIns="33931" bIns="16965">
            <a:normAutofit/>
          </a:bodyPr>
          <a:lstStyle/>
          <a:p>
            <a:pPr algn="just" defTabSz="814317" eaLnBrk="1" fontAlgn="auto" hangingPunct="1">
              <a:spcBef>
                <a:spcPts val="470"/>
              </a:spcBef>
              <a:spcAft>
                <a:spcPts val="0"/>
              </a:spcAft>
              <a:defRPr/>
            </a:pPr>
            <a:r>
              <a:rPr lang="el-GR" altLang="en-US" sz="700" dirty="0">
                <a:ln w="0"/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Πίνακας</a:t>
            </a:r>
            <a:r>
              <a:rPr lang="en-CA" altLang="en-US" sz="700" dirty="0">
                <a:ln w="0"/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1 (</a:t>
            </a:r>
            <a:r>
              <a:rPr lang="el-GR" altLang="en-US" sz="700" dirty="0">
                <a:ln w="0"/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προαιρετικός</a:t>
            </a:r>
            <a:r>
              <a:rPr lang="en-CA" altLang="en-US" sz="700" dirty="0">
                <a:ln w="0"/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16" name="Rectangle 53"/>
          <p:cNvSpPr/>
          <p:nvPr/>
        </p:nvSpPr>
        <p:spPr>
          <a:xfrm>
            <a:off x="6726238" y="3062288"/>
            <a:ext cx="2303462" cy="619125"/>
          </a:xfrm>
          <a:prstGeom prst="rect">
            <a:avLst/>
          </a:prstGeom>
          <a:solidFill>
            <a:srgbClr val="FFFFFF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931" tIns="16965" rIns="33931" bIns="16965">
            <a:normAutofit/>
          </a:bodyPr>
          <a:lstStyle/>
          <a:p>
            <a:pPr algn="just" defTabSz="814317" eaLnBrk="1" fontAlgn="auto" hangingPunct="1">
              <a:spcBef>
                <a:spcPts val="470"/>
              </a:spcBef>
              <a:spcAft>
                <a:spcPts val="0"/>
              </a:spcAft>
              <a:defRPr/>
            </a:pPr>
            <a:r>
              <a:rPr lang="el-GR" altLang="en-US" sz="600" dirty="0">
                <a:ln w="0"/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Αντιγράψτε και επικολλήστε το περιεχόμενο του κειμένου σας εδώ, προσαρμόζοντας το μέγεθος της γραμματοσειράς  ώστε να χωρέσει στο πλαίσιο.</a:t>
            </a:r>
            <a:endParaRPr lang="en-CA" altLang="en-US" sz="600" dirty="0">
              <a:ln w="0"/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54"/>
          <p:cNvSpPr/>
          <p:nvPr/>
        </p:nvSpPr>
        <p:spPr>
          <a:xfrm>
            <a:off x="2462213" y="3725863"/>
            <a:ext cx="4167187" cy="1006475"/>
          </a:xfrm>
          <a:prstGeom prst="rect">
            <a:avLst/>
          </a:prstGeom>
          <a:solidFill>
            <a:srgbClr val="FFFFFF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931" tIns="16965" rIns="33931" bIns="16965">
            <a:normAutofit/>
          </a:bodyPr>
          <a:lstStyle/>
          <a:p>
            <a:pPr algn="just" defTabSz="814317" eaLnBrk="1" fontAlgn="auto" hangingPunct="1">
              <a:spcBef>
                <a:spcPts val="470"/>
              </a:spcBef>
              <a:spcAft>
                <a:spcPts val="0"/>
              </a:spcAft>
              <a:defRPr/>
            </a:pPr>
            <a:r>
              <a:rPr lang="el-GR" altLang="en-US" sz="600" dirty="0">
                <a:ln w="0"/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Αντιγράψτε και επικολλήστε το περιεχόμενο του κειμένου σας εδώ, προσαρμόζοντας το μέγεθος της γραμματοσειράς  ώστε να χωρέσει στο πλαίσιο.</a:t>
            </a:r>
            <a:endParaRPr lang="en-CA" altLang="en-US" sz="600" dirty="0">
              <a:ln w="0"/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8" name="Table 66"/>
          <p:cNvGraphicFramePr>
            <a:graphicFrameLocks noGrp="1"/>
          </p:cNvGraphicFramePr>
          <p:nvPr/>
        </p:nvGraphicFramePr>
        <p:xfrm>
          <a:off x="4802188" y="2814638"/>
          <a:ext cx="1700212" cy="660400"/>
        </p:xfrm>
        <a:graphic>
          <a:graphicData uri="http://schemas.openxmlformats.org/drawingml/2006/table">
            <a:tbl>
              <a:tblPr/>
              <a:tblGrid>
                <a:gridCol w="56673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6673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6673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65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6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13514" marR="13514" marT="5046" marB="504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6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13514" marR="13514" marT="5046" marB="504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6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13514" marR="13514" marT="5046" marB="504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13514" marR="13514" marT="5046" marB="504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13514" marR="13514" marT="5046" marB="504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13514" marR="13514" marT="5046" marB="504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13514" marR="13514" marT="5046" marB="504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13514" marR="13514" marT="5046" marB="504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13514" marR="13514" marT="5046" marB="504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13514" marR="13514" marT="5046" marB="504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13514" marR="13514" marT="5046" marB="504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13514" marR="13514" marT="5046" marB="504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21" name="Rectangle 88"/>
          <p:cNvSpPr/>
          <p:nvPr/>
        </p:nvSpPr>
        <p:spPr>
          <a:xfrm rot="19458990">
            <a:off x="5077378" y="3012293"/>
            <a:ext cx="1063610" cy="245541"/>
          </a:xfrm>
          <a:prstGeom prst="rect">
            <a:avLst/>
          </a:prstGeom>
          <a:noFill/>
        </p:spPr>
        <p:txBody>
          <a:bodyPr wrap="none" lIns="14566" tIns="7283" rIns="14566" bIns="7283">
            <a:spAutoFit/>
          </a:bodyPr>
          <a:lstStyle/>
          <a:p>
            <a:pPr algn="ctr" defTabSz="81431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500" dirty="0">
                <a:ln w="0"/>
                <a:solidFill>
                  <a:srgbClr val="253783"/>
                </a:solidFill>
                <a:effectLst>
                  <a:reflection blurRad="6350" stA="53000" endA="300" endPos="35500" dir="5400000" sy="-90000" algn="bl" rotWithShape="0"/>
                </a:effectLst>
                <a:latin typeface="+mn-lt"/>
                <a:cs typeface="+mn-cs"/>
              </a:rPr>
              <a:t>ΠΑΡΑΔΕΙΓΜΑ</a:t>
            </a:r>
            <a:endParaRPr lang="en-US" sz="1500" dirty="0">
              <a:ln w="0"/>
              <a:solidFill>
                <a:srgbClr val="253783"/>
              </a:solidFill>
              <a:effectLst>
                <a:reflection blurRad="6350" stA="53000" endA="300" endPos="35500" dir="5400000" sy="-90000" algn="bl" rotWithShape="0"/>
              </a:effectLst>
              <a:latin typeface="+mn-lt"/>
              <a:cs typeface="+mn-cs"/>
            </a:endParaRPr>
          </a:p>
        </p:txBody>
      </p:sp>
      <p:sp>
        <p:nvSpPr>
          <p:cNvPr id="22" name="Rectangle 36"/>
          <p:cNvSpPr/>
          <p:nvPr/>
        </p:nvSpPr>
        <p:spPr bwMode="auto">
          <a:xfrm>
            <a:off x="6716713" y="1135063"/>
            <a:ext cx="2312987" cy="14446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566" tIns="7283" rIns="14566" bIns="7283" anchor="ctr"/>
          <a:lstStyle/>
          <a:p>
            <a:pPr algn="ctr" defTabSz="812800" eaLnBrk="1" hangingPunct="1">
              <a:defRPr/>
            </a:pPr>
            <a:r>
              <a:rPr lang="el-GR" altLang="en-US" sz="1000" b="1" dirty="0">
                <a:solidFill>
                  <a:srgbClr val="253783"/>
                </a:solidFill>
                <a:latin typeface="Arial" charset="0"/>
                <a:cs typeface="Arial" charset="0"/>
              </a:rPr>
              <a:t>ΣΥΜΠΕΡΑΣΜΑΤΑ</a:t>
            </a:r>
            <a:endParaRPr lang="en-CA" altLang="en-US" sz="1000" b="1" dirty="0">
              <a:solidFill>
                <a:srgbClr val="253783"/>
              </a:solidFill>
              <a:latin typeface="Arial" charset="0"/>
              <a:cs typeface="Arial" charset="0"/>
            </a:endParaRPr>
          </a:p>
        </p:txBody>
      </p:sp>
      <p:sp>
        <p:nvSpPr>
          <p:cNvPr id="23" name="Rectangle 43"/>
          <p:cNvSpPr/>
          <p:nvPr/>
        </p:nvSpPr>
        <p:spPr bwMode="auto">
          <a:xfrm>
            <a:off x="92075" y="2252663"/>
            <a:ext cx="2287588" cy="14446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566" tIns="7283" rIns="14566" bIns="7283" anchor="ctr"/>
          <a:lstStyle/>
          <a:p>
            <a:pPr algn="ctr" defTabSz="812800" eaLnBrk="1" hangingPunct="1">
              <a:defRPr/>
            </a:pPr>
            <a:r>
              <a:rPr lang="el-GR" altLang="en-US" sz="1000" b="1" dirty="0">
                <a:solidFill>
                  <a:srgbClr val="253783"/>
                </a:solidFill>
                <a:latin typeface="Arial" charset="0"/>
                <a:cs typeface="Arial" charset="0"/>
              </a:rPr>
              <a:t>ΣΤΟΧΟΣ</a:t>
            </a:r>
            <a:endParaRPr lang="en-CA" altLang="en-US" sz="1000" b="1" dirty="0">
              <a:solidFill>
                <a:srgbClr val="253783"/>
              </a:solidFill>
              <a:latin typeface="Arial" charset="0"/>
              <a:cs typeface="Arial" charset="0"/>
            </a:endParaRPr>
          </a:p>
        </p:txBody>
      </p:sp>
      <p:sp>
        <p:nvSpPr>
          <p:cNvPr id="24" name="Rectangle 46"/>
          <p:cNvSpPr/>
          <p:nvPr/>
        </p:nvSpPr>
        <p:spPr bwMode="auto">
          <a:xfrm>
            <a:off x="84138" y="3519488"/>
            <a:ext cx="2289175" cy="14446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566" tIns="7283" rIns="14566" bIns="7283" anchor="ctr"/>
          <a:lstStyle/>
          <a:p>
            <a:pPr algn="ctr" defTabSz="812800" eaLnBrk="1" hangingPunct="1">
              <a:defRPr/>
            </a:pPr>
            <a:r>
              <a:rPr lang="el-GR" altLang="en-US" sz="1000" b="1" dirty="0">
                <a:solidFill>
                  <a:srgbClr val="253783"/>
                </a:solidFill>
                <a:latin typeface="Arial" charset="0"/>
                <a:cs typeface="Arial" charset="0"/>
              </a:rPr>
              <a:t>ΜΕΘΟΔΟΙ</a:t>
            </a:r>
            <a:endParaRPr lang="en-CA" altLang="en-US" sz="1000" b="1" dirty="0">
              <a:solidFill>
                <a:srgbClr val="253783"/>
              </a:solidFill>
              <a:latin typeface="Arial" charset="0"/>
              <a:cs typeface="Arial" charset="0"/>
            </a:endParaRPr>
          </a:p>
        </p:txBody>
      </p:sp>
      <p:sp>
        <p:nvSpPr>
          <p:cNvPr id="37" name="Rectangle 47"/>
          <p:cNvSpPr/>
          <p:nvPr/>
        </p:nvSpPr>
        <p:spPr bwMode="auto">
          <a:xfrm>
            <a:off x="6726238" y="2636838"/>
            <a:ext cx="2306637" cy="361950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566" tIns="7283" rIns="14566" bIns="7283" anchor="ctr"/>
          <a:lstStyle/>
          <a:p>
            <a:pPr algn="ctr" defTabSz="812800" eaLnBrk="1" hangingPunct="1">
              <a:defRPr/>
            </a:pPr>
            <a:r>
              <a:rPr lang="el-GR" altLang="en-US" sz="1000" b="1" dirty="0">
                <a:solidFill>
                  <a:srgbClr val="253783"/>
                </a:solidFill>
                <a:latin typeface="Arial" charset="0"/>
                <a:cs typeface="Arial" charset="0"/>
              </a:rPr>
              <a:t>ΠΑΡΑΠΟΜΠΕΣ</a:t>
            </a:r>
            <a:endParaRPr lang="en-CA" altLang="en-US" sz="1000" b="1" dirty="0">
              <a:solidFill>
                <a:srgbClr val="253783"/>
              </a:solidFill>
              <a:latin typeface="Arial" charset="0"/>
              <a:cs typeface="Arial" charset="0"/>
            </a:endParaRPr>
          </a:p>
        </p:txBody>
      </p:sp>
      <p:sp>
        <p:nvSpPr>
          <p:cNvPr id="27" name="Rectangle 34"/>
          <p:cNvSpPr/>
          <p:nvPr/>
        </p:nvSpPr>
        <p:spPr>
          <a:xfrm>
            <a:off x="6742113" y="3883025"/>
            <a:ext cx="2287587" cy="858838"/>
          </a:xfrm>
          <a:prstGeom prst="rect">
            <a:avLst/>
          </a:prstGeom>
          <a:solidFill>
            <a:srgbClr val="FFFFFF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931" tIns="16965" rIns="33931" bIns="16965">
            <a:normAutofit/>
          </a:bodyPr>
          <a:lstStyle/>
          <a:p>
            <a:pPr algn="just" defTabSz="814317" eaLnBrk="1" fontAlgn="auto" hangingPunct="1">
              <a:spcBef>
                <a:spcPts val="470"/>
              </a:spcBef>
              <a:spcAft>
                <a:spcPts val="0"/>
              </a:spcAft>
              <a:defRPr/>
            </a:pPr>
            <a:r>
              <a:rPr lang="el-GR" altLang="en-US" sz="600" dirty="0">
                <a:ln w="0"/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Αντιγράψτε και επικολλήστε το περιεχόμενο του κειμένου σας εδώ, προσαρμόζοντας το μέγεθος της γραμματοσειράς  ώστε να χωρέσει στο πλαίσιο.</a:t>
            </a:r>
            <a:endParaRPr lang="en-CA" altLang="en-US" sz="600" dirty="0">
              <a:ln w="0"/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92" name="TextBox 18"/>
          <p:cNvSpPr txBox="1">
            <a:spLocks noChangeArrowheads="1"/>
          </p:cNvSpPr>
          <p:nvPr/>
        </p:nvSpPr>
        <p:spPr bwMode="auto">
          <a:xfrm>
            <a:off x="6735763" y="3744913"/>
            <a:ext cx="2297112" cy="138112"/>
          </a:xfrm>
          <a:prstGeom prst="rect">
            <a:avLst/>
          </a:prstGeom>
          <a:solidFill>
            <a:srgbClr val="253783"/>
          </a:solidFill>
          <a:ln>
            <a:noFill/>
          </a:ln>
        </p:spPr>
        <p:txBody>
          <a:bodyPr lIns="14566" tIns="7283" rIns="14566" bIns="7283">
            <a:spAutoFit/>
          </a:bodyPr>
          <a:lstStyle>
            <a:lvl1pPr defTabSz="8143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143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143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143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143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14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14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14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14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en-US" sz="800" b="1">
                <a:solidFill>
                  <a:schemeClr val="bg1"/>
                </a:solidFill>
              </a:rPr>
              <a:t>Στοιχεία Επικοινωνίας</a:t>
            </a:r>
            <a:r>
              <a:rPr lang="fr-CA" altLang="en-US" sz="800" b="1">
                <a:solidFill>
                  <a:schemeClr val="bg1"/>
                </a:solidFill>
              </a:rPr>
              <a:t> </a:t>
            </a:r>
            <a:endParaRPr lang="en-CA" altLang="en-US" sz="800" b="1">
              <a:solidFill>
                <a:schemeClr val="bg1"/>
              </a:solidFill>
            </a:endParaRPr>
          </a:p>
        </p:txBody>
      </p:sp>
      <p:graphicFrame>
        <p:nvGraphicFramePr>
          <p:cNvPr id="31" name="Diagram 58">
            <a:extLst>
              <a:ext uri="{FF2B5EF4-FFF2-40B4-BE49-F238E27FC236}">
                <a16:creationId xmlns:a16="http://schemas.microsoft.com/office/drawing/2014/main" xmlns="" id="{E5B31A24-850F-414F-AD2E-A6ED0494334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1731603621"/>
              </p:ext>
            </p:extLst>
          </p:nvPr>
        </p:nvGraphicFramePr>
        <p:xfrm>
          <a:off x="4868905" y="1637565"/>
          <a:ext cx="1538281" cy="7054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8" name="Rectangle 88">
            <a:extLst>
              <a:ext uri="{FF2B5EF4-FFF2-40B4-BE49-F238E27FC236}">
                <a16:creationId xmlns:a16="http://schemas.microsoft.com/office/drawing/2014/main" xmlns="" id="{77209AD9-74C3-46D7-88A2-7476E4B1767E}"/>
              </a:ext>
            </a:extLst>
          </p:cNvPr>
          <p:cNvSpPr/>
          <p:nvPr/>
        </p:nvSpPr>
        <p:spPr>
          <a:xfrm rot="19458990">
            <a:off x="5002273" y="1869059"/>
            <a:ext cx="1063610" cy="245541"/>
          </a:xfrm>
          <a:prstGeom prst="rect">
            <a:avLst/>
          </a:prstGeom>
          <a:noFill/>
        </p:spPr>
        <p:txBody>
          <a:bodyPr wrap="none" lIns="14566" tIns="7283" rIns="14566" bIns="7283">
            <a:spAutoFit/>
          </a:bodyPr>
          <a:lstStyle/>
          <a:p>
            <a:pPr algn="ctr" defTabSz="81431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500" dirty="0">
                <a:ln w="0"/>
                <a:solidFill>
                  <a:srgbClr val="253783"/>
                </a:solidFill>
                <a:effectLst>
                  <a:reflection blurRad="6350" stA="53000" endA="300" endPos="35500" dir="5400000" sy="-90000" algn="bl" rotWithShape="0"/>
                </a:effectLst>
                <a:latin typeface="+mn-lt"/>
                <a:cs typeface="+mn-cs"/>
              </a:rPr>
              <a:t>ΠΑΡΑΔΕΙΓΜΑ</a:t>
            </a:r>
            <a:endParaRPr lang="en-US" sz="1500" dirty="0">
              <a:ln w="0"/>
              <a:solidFill>
                <a:srgbClr val="253783"/>
              </a:solidFill>
              <a:effectLst>
                <a:reflection blurRad="6350" stA="53000" endA="300" endPos="35500" dir="5400000" sy="-90000" algn="bl" rotWithShape="0"/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Προσαρμοσμένος 5">
      <a:dk1>
        <a:sysClr val="windowText" lastClr="000000"/>
      </a:dk1>
      <a:lt1>
        <a:sysClr val="window" lastClr="FFFFFF"/>
      </a:lt1>
      <a:dk2>
        <a:srgbClr val="C00000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198</Words>
  <Application>Microsoft Office PowerPoint</Application>
  <PresentationFormat>Προβολή στην οθόνη (16:9)</PresentationFormat>
  <Paragraphs>28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Θέμα του Office</vt:lpstr>
      <vt:lpstr>Διαφάνεια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George</dc:creator>
  <cp:lastModifiedBy>George</cp:lastModifiedBy>
  <cp:revision>36</cp:revision>
  <dcterms:created xsi:type="dcterms:W3CDTF">2016-12-21T07:44:53Z</dcterms:created>
  <dcterms:modified xsi:type="dcterms:W3CDTF">2025-05-20T19:32:32Z</dcterms:modified>
</cp:coreProperties>
</file>