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9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F08CC-50C5-4AB5-BC58-B6BDD4A306EE}" type="datetimeFigureOut">
              <a:rPr lang="el-GR" smtClean="0"/>
              <a:pPr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Προβολή στην οθόνη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George</cp:lastModifiedBy>
  <cp:revision>11</cp:revision>
  <dcterms:created xsi:type="dcterms:W3CDTF">2020-07-21T08:21:12Z</dcterms:created>
  <dcterms:modified xsi:type="dcterms:W3CDTF">2025-05-20T19:27:53Z</dcterms:modified>
</cp:coreProperties>
</file>